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notesMasterIdLst>
    <p:notesMasterId r:id="rId6"/>
  </p:notesMasterIdLst>
  <p:handoutMasterIdLst>
    <p:handoutMasterId r:id="rId7"/>
  </p:handoutMasterIdLst>
  <p:sldIdLst>
    <p:sldId id="316" r:id="rId2"/>
    <p:sldId id="317" r:id="rId3"/>
    <p:sldId id="318" r:id="rId4"/>
    <p:sldId id="319" r:id="rId5"/>
  </p:sldIdLst>
  <p:sldSz cx="9144000" cy="6858000" type="screen4x3"/>
  <p:notesSz cx="6735763" cy="98663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115D9BC-527C-4D62-AEED-96C4BA030744}">
          <p14:sldIdLst>
            <p14:sldId id="316"/>
            <p14:sldId id="317"/>
            <p14:sldId id="318"/>
            <p14:sldId id="319"/>
          </p14:sldIdLst>
        </p14:section>
        <p14:section name="未命名的章節" id="{AE91C0D3-D3C3-4FAA-8DF5-114CFC2F0EF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66FF33"/>
    <a:srgbClr val="8000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248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E7A2B30E-3F1E-4F7E-A8ED-6F405193F6B2}" type="datetime1">
              <a:rPr lang="zh-TW" altLang="en-US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474D0C83-E85C-4086-A6FF-935A33F7F9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166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13F2C2D3-F471-4FFC-8295-FBBFCD33E430}" type="datetime1">
              <a:rPr lang="zh-TW" altLang="en-US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334719CE-7FE8-4F65-84C7-9E309E00C2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835490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fld id="{E5CAD00D-6749-4354-87AE-436B27C022C4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FA9C3B83-745F-4339-9C1A-2FED502D28E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24489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155081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2951987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666296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0133377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8443467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497462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C7242F-85C3-4E77-BF99-221A9C7B244A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BD5AF-7951-4F40-9909-D58B9CD8726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8921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0BE6-751B-4E33-A261-8316B6947A81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39F7A-AFA5-4FFD-BF96-D61B0DF93AC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14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fld id="{666203BA-1541-4394-9ED1-4A0DA247EF5C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712B72E6-2FAA-430E-AD7C-C9E599283B7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094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7766C5-0BE6-4E58-BEF7-336E97BA0290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8663C78A-195D-46AA-9D9D-8B7C9AC4E41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617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F6CF28-5CBA-4512-8D18-CFC45496ECDE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598B1-D93B-40FC-8A90-019F0E19B28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206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1AA1BA-62F0-440B-AA5F-FDCAE80D876D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8E8D6-AB5A-4101-8ECA-C7F5E58D0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33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D15DC5-4767-47AA-8E4B-785CBB41BCBE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8536C-B0D0-41D9-9EEA-1E9D8E4F293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311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8B3206-0B7B-4760-AF44-3A7C6DD674A2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401136-1E77-4607-99A2-2E2EEDBAFCE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129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A70BC-CB9F-45E7-A706-586DC4E62D58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7980A-9EF2-46B0-B86C-9E51BE739EA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468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16DBD7-5BBC-4540-A8EC-DF7700D4A9D8}" type="datetime1">
              <a:rPr lang="zh-TW" altLang="en-US" smtClean="0"/>
              <a:pPr>
                <a:defRPr/>
              </a:pPr>
              <a:t>2022/4/12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95CBC-6DAB-4828-A2FD-FDFDB8FEFEB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127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3DCD37C-0C78-4822-94BA-D71415E19A3C}" type="datetimeFigureOut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2022/4/12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6BF8AC2-D325-46EE-A788-51FFEC173413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813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  <p:sldLayoutId id="2147484320" r:id="rId12"/>
    <p:sldLayoutId id="2147484321" r:id="rId13"/>
    <p:sldLayoutId id="2147484322" r:id="rId14"/>
    <p:sldLayoutId id="2147484323" r:id="rId15"/>
    <p:sldLayoutId id="2147484324" r:id="rId16"/>
    <p:sldLayoutId id="21474843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637599" y="1135285"/>
            <a:ext cx="7859216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dirty="0"/>
              <a:t>各位同學，您好：</a:t>
            </a:r>
            <a:endParaRPr lang="en-US" altLang="zh-TW" dirty="0"/>
          </a:p>
          <a:p>
            <a:pPr marL="0" indent="355600">
              <a:lnSpc>
                <a:spcPct val="150000"/>
              </a:lnSpc>
              <a:buNone/>
            </a:pPr>
            <a:r>
              <a:rPr lang="zh-TW" altLang="en-US" dirty="0"/>
              <a:t>因口試時間有限，為使審查教授能在短時間內充分了解您的優勢，煩請各位同學依照下列注意事項製備口試之投影片。</a:t>
            </a:r>
            <a:endParaRPr lang="en-US" altLang="zh-TW" dirty="0"/>
          </a:p>
          <a:p>
            <a:pPr>
              <a:lnSpc>
                <a:spcPct val="150000"/>
              </a:lnSpc>
              <a:buNone/>
            </a:pPr>
            <a:endParaRPr lang="en-US" altLang="zh-TW" dirty="0"/>
          </a:p>
          <a:p>
            <a:pPr>
              <a:lnSpc>
                <a:spcPct val="150000"/>
              </a:lnSpc>
              <a:buNone/>
            </a:pPr>
            <a:r>
              <a:rPr lang="zh-TW" altLang="en-US" dirty="0"/>
              <a:t>注意事項：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請依下列投影片格式，製備</a:t>
            </a:r>
            <a:r>
              <a:rPr lang="zh-TW" altLang="en-US" dirty="0">
                <a:solidFill>
                  <a:srgbClr val="FF0000"/>
                </a:solidFill>
              </a:rPr>
              <a:t>至多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10</a:t>
            </a:r>
            <a:r>
              <a:rPr lang="zh-TW" altLang="en-US" dirty="0">
                <a:solidFill>
                  <a:srgbClr val="FF0000"/>
                </a:solidFill>
              </a:rPr>
              <a:t>張</a:t>
            </a:r>
            <a:r>
              <a:rPr lang="zh-TW" altLang="en-US" dirty="0"/>
              <a:t>投影片。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請確實回答口試投影片要求之各個項目。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口試簡報時間僅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25</a:t>
            </a:r>
            <a:r>
              <a:rPr lang="zh-TW" altLang="en-US" dirty="0">
                <a:solidFill>
                  <a:srgbClr val="FF0000"/>
                </a:solidFill>
              </a:rPr>
              <a:t>分鐘</a:t>
            </a:r>
            <a:r>
              <a:rPr lang="zh-TW" altLang="en-US" dirty="0"/>
              <a:t>，請勿添加口試投影片要求中未列出之項目，亦請勿超過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10</a:t>
            </a:r>
            <a:r>
              <a:rPr lang="zh-TW" altLang="en-US" dirty="0">
                <a:solidFill>
                  <a:srgbClr val="FF0000"/>
                </a:solidFill>
              </a:rPr>
              <a:t>張</a:t>
            </a:r>
            <a:r>
              <a:rPr lang="zh-TW" altLang="en-US" dirty="0"/>
              <a:t>投影片張數。</a:t>
            </a:r>
            <a:endParaRPr lang="en-US" altLang="zh-TW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457200" y="4462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0" lang="zh-TW" altLang="en-US" dirty="0">
                <a:solidFill>
                  <a:prstClr val="black"/>
                </a:solidFill>
              </a:rPr>
              <a:t>博士班入學口試投影片之注意事項</a:t>
            </a: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836712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21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/>
          <a:lstStyle/>
          <a:p>
            <a:r>
              <a:rPr lang="zh-TW" altLang="en-US" dirty="0"/>
              <a:t>自我介紹 </a:t>
            </a:r>
            <a:r>
              <a:rPr lang="en-US" altLang="zh-TW" dirty="0"/>
              <a:t>(</a:t>
            </a:r>
            <a:r>
              <a:rPr lang="zh-TW" altLang="en-US" dirty="0"/>
              <a:t>請於此填入姓名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55446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/>
              <a:t>就讀</a:t>
            </a:r>
            <a:r>
              <a:rPr lang="en-US" altLang="zh-TW" sz="3200" dirty="0"/>
              <a:t>(</a:t>
            </a:r>
            <a:r>
              <a:rPr lang="zh-TW" altLang="en-US" sz="3200" dirty="0"/>
              <a:t>畢業</a:t>
            </a:r>
            <a:r>
              <a:rPr lang="en-US" altLang="zh-TW" sz="3200" dirty="0"/>
              <a:t>)</a:t>
            </a:r>
            <a:r>
              <a:rPr lang="zh-TW" altLang="en-US" sz="3200" dirty="0"/>
              <a:t>學校系所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專業訓練</a:t>
            </a:r>
            <a:r>
              <a:rPr lang="en-US" altLang="zh-TW" sz="3200" dirty="0"/>
              <a:t>(</a:t>
            </a:r>
            <a:r>
              <a:rPr lang="zh-TW" altLang="en-US" sz="3200" dirty="0"/>
              <a:t>材料相關課程、專長學科</a:t>
            </a:r>
            <a:r>
              <a:rPr lang="en-US" altLang="zh-TW" sz="3200" dirty="0"/>
              <a:t>/</a:t>
            </a:r>
            <a:r>
              <a:rPr lang="zh-TW" altLang="en-US" sz="3200" dirty="0"/>
              <a:t>技術等</a:t>
            </a:r>
            <a:r>
              <a:rPr lang="en-US" altLang="zh-TW" sz="32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專業經驗</a:t>
            </a:r>
            <a:r>
              <a:rPr lang="en-US" altLang="zh-TW" sz="3200" dirty="0"/>
              <a:t>(</a:t>
            </a:r>
            <a:r>
              <a:rPr lang="zh-TW" altLang="en-US" sz="3200" dirty="0"/>
              <a:t>材料相關工作</a:t>
            </a:r>
            <a:r>
              <a:rPr lang="en-US" altLang="zh-TW" sz="3200" dirty="0"/>
              <a:t>/</a:t>
            </a:r>
            <a:r>
              <a:rPr lang="zh-TW" altLang="en-US" sz="3200" dirty="0"/>
              <a:t>實習經驗、參加學術會議等</a:t>
            </a:r>
            <a:r>
              <a:rPr lang="en-US" altLang="zh-TW" sz="32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重要學術發表、榮譽、成就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重要非學術榮譽、成就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研究興趣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申請博士班之動機</a:t>
            </a:r>
            <a:r>
              <a:rPr lang="en-US" altLang="zh-TW" sz="3200" dirty="0"/>
              <a:t>(</a:t>
            </a:r>
            <a:r>
              <a:rPr lang="zh-TW" altLang="en-US" sz="3200" dirty="0"/>
              <a:t>是否申請其他研究所？排序</a:t>
            </a:r>
            <a:r>
              <a:rPr lang="en-US" altLang="zh-TW" sz="3200" dirty="0"/>
              <a:t>?)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攻讀博士班之合適性</a:t>
            </a:r>
            <a:r>
              <a:rPr lang="en-US" altLang="zh-TW" sz="3200" dirty="0"/>
              <a:t>(</a:t>
            </a:r>
            <a:r>
              <a:rPr lang="zh-TW" altLang="en-US" sz="3200" dirty="0"/>
              <a:t>人格特質</a:t>
            </a:r>
            <a:r>
              <a:rPr lang="en-US" altLang="zh-TW" sz="32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長期規劃：未來要從事的行業、職務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>
                <a:solidFill>
                  <a:srgbClr val="FF0000"/>
                </a:solidFill>
              </a:rPr>
              <a:t>以上自我介紹時間總長以</a:t>
            </a:r>
            <a:r>
              <a:rPr lang="en-US" altLang="zh-TW" sz="3200" dirty="0">
                <a:solidFill>
                  <a:srgbClr val="FF0000"/>
                </a:solidFill>
                <a:latin typeface="+mn-ea"/>
              </a:rPr>
              <a:t>3</a:t>
            </a:r>
            <a:r>
              <a:rPr lang="zh-TW" altLang="en-US" sz="3200" dirty="0">
                <a:solidFill>
                  <a:srgbClr val="FF0000"/>
                </a:solidFill>
              </a:rPr>
              <a:t>分鐘為限</a:t>
            </a:r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24224" y="836712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28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碩士研究介紹</a:t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請於此填入研究</a:t>
            </a:r>
            <a:r>
              <a:rPr lang="en-US" altLang="zh-TW" dirty="0"/>
              <a:t>(</a:t>
            </a:r>
            <a:r>
              <a:rPr lang="zh-TW" altLang="en-US" dirty="0"/>
              <a:t>論文</a:t>
            </a:r>
            <a:r>
              <a:rPr lang="en-US" altLang="zh-TW" dirty="0"/>
              <a:t>)</a:t>
            </a:r>
            <a:r>
              <a:rPr lang="zh-TW" altLang="en-US" dirty="0"/>
              <a:t>名稱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碩士研究之科學價值</a:t>
            </a:r>
            <a:r>
              <a:rPr lang="zh-TW" altLang="en-US" dirty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動機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>
                <a:sym typeface="Wingdings" pitchFamily="2" charset="2"/>
              </a:rPr>
              <a:t>欲解決之問題或創新發想為何？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所採用之方法為何？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之新穎性與重要性</a:t>
            </a:r>
            <a:r>
              <a:rPr lang="en-US" altLang="zh-TW" dirty="0">
                <a:sym typeface="Wingdings" pitchFamily="2" charset="2"/>
              </a:rPr>
              <a:t>(</a:t>
            </a:r>
            <a:r>
              <a:rPr lang="zh-TW" altLang="en-US" dirty="0">
                <a:sym typeface="Wingdings" pitchFamily="2" charset="2"/>
              </a:rPr>
              <a:t>或價值</a:t>
            </a:r>
            <a:r>
              <a:rPr lang="en-US" altLang="zh-TW" dirty="0">
                <a:sym typeface="Wingdings" pitchFamily="2" charset="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碩士研究訓練</a:t>
            </a:r>
            <a:r>
              <a:rPr lang="zh-TW" altLang="en-US" dirty="0">
                <a:sym typeface="Wingdings" pitchFamily="2" charset="2"/>
              </a:rPr>
              <a:t>：可獨立完成之材料製程、分析、模擬技術</a:t>
            </a:r>
            <a:endParaRPr lang="en-US" altLang="zh-TW" dirty="0">
              <a:sym typeface="Wingdings" pitchFamily="2" charset="2"/>
            </a:endParaRP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1052736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6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博士研究計畫</a:t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請於此填入研究名稱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/>
              <a:t>博士研究之科學價值</a:t>
            </a:r>
            <a:r>
              <a:rPr lang="zh-TW" altLang="en-US" dirty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動機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>
                <a:sym typeface="Wingdings" pitchFamily="2" charset="2"/>
              </a:rPr>
              <a:t>欲解決之問題或創新發想為何？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之新穎性與重要性</a:t>
            </a:r>
            <a:r>
              <a:rPr lang="en-US" altLang="zh-TW" dirty="0">
                <a:sym typeface="Wingdings" pitchFamily="2" charset="2"/>
              </a:rPr>
              <a:t>(</a:t>
            </a:r>
            <a:r>
              <a:rPr lang="zh-TW" altLang="en-US" dirty="0">
                <a:sym typeface="Wingdings" pitchFamily="2" charset="2"/>
              </a:rPr>
              <a:t>或價值</a:t>
            </a:r>
            <a:r>
              <a:rPr lang="en-US" altLang="zh-TW" dirty="0">
                <a:sym typeface="Wingdings" pitchFamily="2" charset="2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研究欲採用</a:t>
            </a:r>
            <a:r>
              <a:rPr lang="zh-TW" altLang="en-US" dirty="0">
                <a:sym typeface="Wingdings" pitchFamily="2" charset="2"/>
              </a:rPr>
              <a:t>之方法為何？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研究時程規劃</a:t>
            </a:r>
            <a:endParaRPr lang="en-US" altLang="zh-TW" dirty="0">
              <a:sym typeface="Wingdings" pitchFamily="2" charset="2"/>
            </a:endParaRP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sym typeface="Wingdings" pitchFamily="2" charset="2"/>
              </a:rPr>
              <a:t>在執行計畫上，目前所欠缺之學術知識與研究</a:t>
            </a:r>
            <a:r>
              <a:rPr lang="zh-TW" altLang="en-US" dirty="0"/>
              <a:t>能力</a:t>
            </a:r>
            <a:endParaRPr lang="en-US" altLang="zh-TW" dirty="0">
              <a:sym typeface="Wingdings" pitchFamily="2" charset="2"/>
            </a:endParaRP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1052736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462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機器人">
  <a:themeElements>
    <a:clrScheme name="機器人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機器人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機器人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4805</TotalTime>
  <Words>318</Words>
  <Application>Microsoft Office PowerPoint</Application>
  <PresentationFormat>如螢幕大小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Corbel</vt:lpstr>
      <vt:lpstr>Wingdings</vt:lpstr>
      <vt:lpstr>機器人</vt:lpstr>
      <vt:lpstr>PowerPoint 簡報</vt:lpstr>
      <vt:lpstr>自我介紹 (請於此填入姓名)</vt:lpstr>
      <vt:lpstr>碩士研究介紹 (請於此填入研究(論文)名稱)</vt:lpstr>
      <vt:lpstr>博士研究計畫 (請於此填入研究名稱)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NAME</dc:creator>
  <cp:lastModifiedBy>user</cp:lastModifiedBy>
  <cp:revision>185</cp:revision>
  <cp:lastPrinted>2017-04-19T07:39:40Z</cp:lastPrinted>
  <dcterms:created xsi:type="dcterms:W3CDTF">2007-03-23T03:51:04Z</dcterms:created>
  <dcterms:modified xsi:type="dcterms:W3CDTF">2022-04-12T08:03:01Z</dcterms:modified>
</cp:coreProperties>
</file>